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28509B85-E75C-4E46-A509-BC55A665AD44}"/>
    <pc:docChg chg="modSld">
      <pc:chgData name="Narelle Wheaton" userId="6e1b2b30-480e-4f91-806b-6735d5b9e446" providerId="ADAL" clId="{28509B85-E75C-4E46-A509-BC55A665AD44}" dt="2023-07-27T04:11:42.420" v="21" actId="404"/>
      <pc:docMkLst>
        <pc:docMk/>
      </pc:docMkLst>
      <pc:sldChg chg="modSp mod">
        <pc:chgData name="Narelle Wheaton" userId="6e1b2b30-480e-4f91-806b-6735d5b9e446" providerId="ADAL" clId="{28509B85-E75C-4E46-A509-BC55A665AD44}" dt="2023-07-27T04:11:07.696" v="13" actId="404"/>
        <pc:sldMkLst>
          <pc:docMk/>
          <pc:sldMk cId="1899238577" sldId="256"/>
        </pc:sldMkLst>
        <pc:spChg chg="mod">
          <ac:chgData name="Narelle Wheaton" userId="6e1b2b30-480e-4f91-806b-6735d5b9e446" providerId="ADAL" clId="{28509B85-E75C-4E46-A509-BC55A665AD44}" dt="2023-07-27T04:11:07.696" v="13" actId="404"/>
          <ac:spMkLst>
            <pc:docMk/>
            <pc:sldMk cId="1899238577" sldId="256"/>
            <ac:spMk id="3" creationId="{E5B54D37-4EFD-4178-8C45-A2E304C4F132}"/>
          </ac:spMkLst>
        </pc:spChg>
      </pc:sldChg>
      <pc:sldChg chg="modSp mod">
        <pc:chgData name="Narelle Wheaton" userId="6e1b2b30-480e-4f91-806b-6735d5b9e446" providerId="ADAL" clId="{28509B85-E75C-4E46-A509-BC55A665AD44}" dt="2023-07-27T04:11:17.241" v="15" actId="404"/>
        <pc:sldMkLst>
          <pc:docMk/>
          <pc:sldMk cId="994186597" sldId="257"/>
        </pc:sldMkLst>
        <pc:spChg chg="mod">
          <ac:chgData name="Narelle Wheaton" userId="6e1b2b30-480e-4f91-806b-6735d5b9e446" providerId="ADAL" clId="{28509B85-E75C-4E46-A509-BC55A665AD44}" dt="2023-07-27T04:11:17.241" v="15" actId="404"/>
          <ac:spMkLst>
            <pc:docMk/>
            <pc:sldMk cId="994186597" sldId="257"/>
            <ac:spMk id="3" creationId="{E5B54D37-4EFD-4178-8C45-A2E304C4F132}"/>
          </ac:spMkLst>
        </pc:spChg>
      </pc:sldChg>
      <pc:sldChg chg="modSp mod">
        <pc:chgData name="Narelle Wheaton" userId="6e1b2b30-480e-4f91-806b-6735d5b9e446" providerId="ADAL" clId="{28509B85-E75C-4E46-A509-BC55A665AD44}" dt="2023-07-27T04:11:26.417" v="18" actId="1076"/>
        <pc:sldMkLst>
          <pc:docMk/>
          <pc:sldMk cId="4260866647" sldId="258"/>
        </pc:sldMkLst>
        <pc:spChg chg="mod">
          <ac:chgData name="Narelle Wheaton" userId="6e1b2b30-480e-4f91-806b-6735d5b9e446" providerId="ADAL" clId="{28509B85-E75C-4E46-A509-BC55A665AD44}" dt="2023-07-27T04:11:26.417" v="18" actId="1076"/>
          <ac:spMkLst>
            <pc:docMk/>
            <pc:sldMk cId="4260866647" sldId="258"/>
            <ac:spMk id="3" creationId="{E5B54D37-4EFD-4178-8C45-A2E304C4F132}"/>
          </ac:spMkLst>
        </pc:spChg>
      </pc:sldChg>
      <pc:sldChg chg="modSp mod">
        <pc:chgData name="Narelle Wheaton" userId="6e1b2b30-480e-4f91-806b-6735d5b9e446" providerId="ADAL" clId="{28509B85-E75C-4E46-A509-BC55A665AD44}" dt="2023-07-27T04:11:42.420" v="21" actId="404"/>
        <pc:sldMkLst>
          <pc:docMk/>
          <pc:sldMk cId="2792043888" sldId="259"/>
        </pc:sldMkLst>
        <pc:spChg chg="mod">
          <ac:chgData name="Narelle Wheaton" userId="6e1b2b30-480e-4f91-806b-6735d5b9e446" providerId="ADAL" clId="{28509B85-E75C-4E46-A509-BC55A665AD44}" dt="2023-07-27T04:11:42.420" v="21" actId="404"/>
          <ac:spMkLst>
            <pc:docMk/>
            <pc:sldMk cId="2792043888" sldId="259"/>
            <ac:spMk id="3" creationId="{E5B54D37-4EFD-4178-8C45-A2E304C4F13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DAE9CC-8CC2-4D43-994D-676BE2269F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7E2429-D056-4D31-BDF8-0748CB2876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BA866-6165-4AC7-A891-637AD7446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EB36B-D29A-47FB-BF6F-2C4876BFD51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C536F-BF85-4BC4-81E4-01070D632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C7446B-B88B-4A16-910B-52F459A78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437FB-A3F9-4E10-8D51-1556A0C2CF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3548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B55794-0E82-4EBA-AB97-07C18A4ED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23EE7C-719F-488F-840F-EC1B657C76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5FFB92-54C7-4E41-8EE4-65A75502F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EB36B-D29A-47FB-BF6F-2C4876BFD51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FC4EDC-D041-45A6-A3C3-991BD2FAA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55EFB6-4394-47AE-9C41-8B751490F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437FB-A3F9-4E10-8D51-1556A0C2CF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5309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B29F363-4EB4-4EC9-8096-8ABB82DEAA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036704-629B-4BCC-8E1F-4251F2D55D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7F53FE-65E6-42E5-9B35-4DF73151B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EB36B-D29A-47FB-BF6F-2C4876BFD51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5437C8-46EF-4886-ABE9-39EF3528F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3D8B52-0881-4CA8-8031-151FB7881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437FB-A3F9-4E10-8D51-1556A0C2CF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7082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CEA83-4D7D-4B4C-AB78-BCAB54CD6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F74B0-17DE-4B4E-9DB8-88B5C80D3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3A6427-A9F8-45E7-8FD8-2C824AF80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EB36B-D29A-47FB-BF6F-2C4876BFD51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50A9C5-E7C3-4E19-8195-066577616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756319-11D8-47B8-819C-D8E073FD5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437FB-A3F9-4E10-8D51-1556A0C2CF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2589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28075-88EE-48E7-BFD5-45B7A7F81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00B004-77DC-4B64-9579-0DDF1E2536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593A23-17DE-4D99-9A5F-66A31D88D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EB36B-D29A-47FB-BF6F-2C4876BFD51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8F2BA2-A7AE-4444-867C-654383D6A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225A4B-AB2B-4692-A994-85DDFDE8C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437FB-A3F9-4E10-8D51-1556A0C2CF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2519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33C0F-EDC0-4671-BA9C-F19A7789C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57B35-DDAA-4ACE-BA69-D0A41D898A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3D9E44-94C8-4414-8265-2260673DD0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47B63B-F89E-4214-9FD5-0575103B0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EB36B-D29A-47FB-BF6F-2C4876BFD51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0BB239-336E-470C-8AFB-48D8717E4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73873D-6A11-4F86-8C79-A4121D409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437FB-A3F9-4E10-8D51-1556A0C2CF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8300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6FDAF-2BA5-404A-A2D5-59D5AF1A4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F0F187-93E8-4FE5-8C60-483B5E4C3A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FD82D4-6ACA-47C7-ACCF-EAD8467710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5ED443-65C4-4CBA-B7D5-1AF04F5CB0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35C83D-408A-4A61-AC3C-FDEED2C0E7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93AD04F-1C12-4B49-A296-2963230F5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EB36B-D29A-47FB-BF6F-2C4876BFD51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97C56E4-D401-4298-A965-D2D072B9B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EE13E9-3D5A-48B8-A1FF-55630AA60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437FB-A3F9-4E10-8D51-1556A0C2CF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55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CE093-1B3E-4A61-BF5F-05A286A26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0A4E83-48DC-4BFC-ACF2-148802179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EB36B-D29A-47FB-BF6F-2C4876BFD51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991262-9579-4636-913E-CF8787E53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DC4A1B-137F-41EC-A975-0AFFC2DC7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437FB-A3F9-4E10-8D51-1556A0C2CF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4611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9EB072E-5EE9-4FC0-87CE-89303A055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EB36B-D29A-47FB-BF6F-2C4876BFD51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5D0AC3-1F77-43ED-997D-B7D0D93C1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99350A-6A5D-4B93-B2A1-4380C44C4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437FB-A3F9-4E10-8D51-1556A0C2CF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1246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E100C-2B01-465C-B16B-28E9A971F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F901-FC68-4CA0-9BE6-EF8532ACD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D984CC-0CC1-40AD-A7C7-4A418B24A7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B68A9B-02AD-4395-B232-B6C905C05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EB36B-D29A-47FB-BF6F-2C4876BFD51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3987EB-BA02-42FB-BD5C-52F27E255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9236D2-4E07-44B0-BE29-3CD6BC2FA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437FB-A3F9-4E10-8D51-1556A0C2CF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39241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DC51F-4FE8-4C26-81F0-CDBF07DE2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C321EF-6C7C-4D33-81A0-233476D193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0706AE-F181-40E1-8D98-5CE7E6ECE1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1FCBF5-3E7D-49D4-9AFD-5D4371BDF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EB36B-D29A-47FB-BF6F-2C4876BFD51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EA34B7-580E-40FF-9916-9A8E73AFA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D31917-AFB8-40A3-9195-F4A2DAC5E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437FB-A3F9-4E10-8D51-1556A0C2CF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3443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2A88FC-3950-494E-8D92-2F0CE2CD7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32055C-188C-4857-8840-6A96E0AC27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58D9C4-89CF-4E2D-91A1-5928774508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EB36B-D29A-47FB-BF6F-2C4876BFD51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473BE9-F79B-4055-8F19-C55BF1399F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39C65D-DCCD-4AF9-B98C-FD9C3D6ADD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437FB-A3F9-4E10-8D51-1556A0C2CF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275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5B54D37-4EFD-4178-8C45-A2E304C4F1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90650"/>
            <a:ext cx="9144000" cy="3817076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Lord Thou art questioning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lovest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Thou me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Yea Lord Thou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knowest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my answer must be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But since love's value is proved by love's test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Jesus I'll give Thee the dearest and best</a:t>
            </a:r>
          </a:p>
        </p:txBody>
      </p:sp>
    </p:spTree>
    <p:extLst>
      <p:ext uri="{BB962C8B-B14F-4D97-AF65-F5344CB8AC3E}">
        <p14:creationId xmlns:p14="http://schemas.microsoft.com/office/powerpoint/2010/main" val="1899238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5B54D37-4EFD-4178-8C45-A2E304C4F1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66900"/>
            <a:ext cx="9144000" cy="3124200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All in my heart Lord Thou canst read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Master Thou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knowest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I love Thee indeed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Ask what Thou wilt my devotion to test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will surrender the dearest and best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94186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5B54D37-4EFD-4178-8C45-A2E304C4F1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68198"/>
            <a:ext cx="9144000" cy="4121604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How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couldst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Thou smile on me if in my heart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were unwilling from treasures to part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Since my redemption cost Thee such a price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Utmost surrender alone will suffice</a:t>
            </a:r>
          </a:p>
        </p:txBody>
      </p:sp>
    </p:spTree>
    <p:extLst>
      <p:ext uri="{BB962C8B-B14F-4D97-AF65-F5344CB8AC3E}">
        <p14:creationId xmlns:p14="http://schemas.microsoft.com/office/powerpoint/2010/main" val="4260866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5B54D37-4EFD-4178-8C45-A2E304C4F1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81261"/>
            <a:ext cx="9144000" cy="4095478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Down at Thy feet all my fears I let go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Back on Thy strength all my weakness I throw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Lord in my life Thou shalt have Thine own way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Speak but the word and Thy child will obey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6199467-B401-4339-AB7E-8F3DAD3D143F}"/>
              </a:ext>
            </a:extLst>
          </p:cNvPr>
          <p:cNvSpPr/>
          <p:nvPr/>
        </p:nvSpPr>
        <p:spPr>
          <a:xfrm>
            <a:off x="257175" y="5680413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Song # 3637678</a:t>
            </a: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Ruth Tracy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AU" sz="10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792043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069AB6E-27A4-4A1E-83BB-2A51BB9165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5E856D1-A116-4E78-88D1-D763543DFCE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C7128C1-EAD3-4567-8ECA-C4A561E9546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2022-03-17T06:59:30Z</dcterms:created>
  <dcterms:modified xsi:type="dcterms:W3CDTF">2023-07-27T04:11:49Z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